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6" r:id="rId3"/>
    <p:sldId id="293" r:id="rId4"/>
    <p:sldId id="264" r:id="rId5"/>
    <p:sldId id="270" r:id="rId6"/>
    <p:sldId id="271" r:id="rId7"/>
    <p:sldId id="294" r:id="rId8"/>
    <p:sldId id="295" r:id="rId9"/>
    <p:sldId id="267" r:id="rId10"/>
    <p:sldId id="273" r:id="rId11"/>
    <p:sldId id="296" r:id="rId12"/>
    <p:sldId id="286" r:id="rId13"/>
    <p:sldId id="287" r:id="rId14"/>
    <p:sldId id="288" r:id="rId15"/>
    <p:sldId id="289" r:id="rId16"/>
    <p:sldId id="292" r:id="rId17"/>
    <p:sldId id="290" r:id="rId18"/>
    <p:sldId id="268" r:id="rId19"/>
    <p:sldId id="297" r:id="rId20"/>
    <p:sldId id="291" r:id="rId21"/>
    <p:sldId id="262" r:id="rId22"/>
    <p:sldId id="259" r:id="rId23"/>
    <p:sldId id="261" r:id="rId24"/>
    <p:sldId id="257" r:id="rId25"/>
    <p:sldId id="285" r:id="rId26"/>
    <p:sldId id="260" r:id="rId27"/>
    <p:sldId id="279" r:id="rId28"/>
    <p:sldId id="280" r:id="rId29"/>
    <p:sldId id="281" r:id="rId30"/>
    <p:sldId id="282" r:id="rId31"/>
    <p:sldId id="283" r:id="rId32"/>
    <p:sldId id="284" r:id="rId33"/>
    <p:sldId id="269" r:id="rId34"/>
    <p:sldId id="27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90" d="100"/>
          <a:sy n="90"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2018/10/14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2018/10/14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1" Type="http://schemas.openxmlformats.org/officeDocument/2006/relationships/slideLayout" Target="../slideLayouts/slideLayout1.xml"/><Relationship Id="rId2"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跑鞋种类（图）</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应该选择哪种跑鞋呢</a:t>
            </a:r>
            <a:endParaRPr kumimoji="1" lang="zh-CN" altLang="en-US" dirty="0"/>
          </a:p>
        </p:txBody>
      </p:sp>
    </p:spTree>
    <p:extLst>
      <p:ext uri="{BB962C8B-B14F-4D97-AF65-F5344CB8AC3E}">
        <p14:creationId xmlns:p14="http://schemas.microsoft.com/office/powerpoint/2010/main" val="60059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113543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4910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625710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38824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88082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
        <p:nvSpPr>
          <p:cNvPr id="5" name="矩形 4"/>
          <p:cNvSpPr/>
          <p:nvPr/>
        </p:nvSpPr>
        <p:spPr>
          <a:xfrm>
            <a:off x="2293288" y="3179447"/>
            <a:ext cx="2339102" cy="523220"/>
          </a:xfrm>
          <a:prstGeom prst="rect">
            <a:avLst/>
          </a:prstGeom>
        </p:spPr>
        <p:txBody>
          <a:bodyPr wrap="none">
            <a:spAutoFit/>
          </a:bodyPr>
          <a:lstStyle/>
          <a:p>
            <a:r>
              <a:rPr lang="zh-CN" altLang="en-US" sz="2800" dirty="0" smtClean="0">
                <a:solidFill>
                  <a:srgbClr val="333333"/>
                </a:solidFill>
                <a:latin typeface="arial" charset="0"/>
              </a:rPr>
              <a:t>我推荐美津浓</a:t>
            </a:r>
            <a:endParaRPr lang="zh-CN" altLang="en-US" sz="2800" dirty="0"/>
          </a:p>
        </p:txBody>
      </p:sp>
    </p:spTree>
    <p:extLst>
      <p:ext uri="{BB962C8B-B14F-4D97-AF65-F5344CB8AC3E}">
        <p14:creationId xmlns:p14="http://schemas.microsoft.com/office/powerpoint/2010/main" val="782267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75" y="918419"/>
            <a:ext cx="10929938" cy="1754326"/>
          </a:xfrm>
          <a:prstGeom prst="rect">
            <a:avLst/>
          </a:prstGeom>
        </p:spPr>
        <p:txBody>
          <a:bodyPr wrap="square">
            <a:spAutoFit/>
          </a:bodyPr>
          <a:lstStyle/>
          <a:p>
            <a:r>
              <a:rPr lang="zh-CN" altLang="en-US" dirty="0"/>
              <a:t>本人从事装饰行业，一日在现场和工人师傅的对话。</a:t>
            </a:r>
          </a:p>
          <a:p>
            <a:r>
              <a:rPr lang="zh-CN" altLang="en-US" dirty="0"/>
              <a:t>我：你看你们现场干活都穿这么洋气的鞋，不是</a:t>
            </a:r>
            <a:r>
              <a:rPr lang="en-US" altLang="zh-CN" dirty="0" err="1"/>
              <a:t>adi</a:t>
            </a:r>
            <a:r>
              <a:rPr lang="zh-CN" altLang="en-US" dirty="0"/>
              <a:t>就是</a:t>
            </a:r>
            <a:r>
              <a:rPr lang="en-US" altLang="zh-CN" dirty="0" err="1"/>
              <a:t>nike</a:t>
            </a:r>
            <a:r>
              <a:rPr lang="zh-CN" altLang="en-US" dirty="0"/>
              <a:t>，最差都是</a:t>
            </a:r>
            <a:r>
              <a:rPr lang="en-US" altLang="zh-CN" dirty="0"/>
              <a:t>NB</a:t>
            </a:r>
            <a:r>
              <a:rPr lang="zh-CN" altLang="en-US" dirty="0"/>
              <a:t>。</a:t>
            </a:r>
          </a:p>
          <a:p>
            <a:r>
              <a:rPr lang="zh-CN" altLang="en-US" dirty="0"/>
              <a:t>工人师傅：干活的时候都要换的，不过傅工你怎么穿这么低调啊。</a:t>
            </a:r>
          </a:p>
          <a:p>
            <a:r>
              <a:rPr lang="zh-CN" altLang="en-US" dirty="0"/>
              <a:t>我：我？啊，这些减震不错，穿着舒服。</a:t>
            </a:r>
          </a:p>
          <a:p>
            <a:r>
              <a:rPr lang="zh-CN" altLang="en-US" dirty="0"/>
              <a:t>工人师傅：你们这些拿高工资的，穿个鸿星尔克还是太低调了！</a:t>
            </a:r>
          </a:p>
          <a:p>
            <a:r>
              <a:rPr lang="zh-CN" altLang="en-US" dirty="0"/>
              <a:t>我：</a:t>
            </a:r>
            <a:r>
              <a:rPr lang="en-US" altLang="zh-CN" dirty="0" smtClean="0"/>
              <a:t>…………</a:t>
            </a:r>
            <a:endParaRPr lang="en-US" altLang="zh-CN" dirty="0"/>
          </a:p>
        </p:txBody>
      </p:sp>
    </p:spTree>
    <p:extLst>
      <p:ext uri="{BB962C8B-B14F-4D97-AF65-F5344CB8AC3E}">
        <p14:creationId xmlns:p14="http://schemas.microsoft.com/office/powerpoint/2010/main" val="124697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4" name="矩形 3"/>
          <p:cNvSpPr/>
          <p:nvPr/>
        </p:nvSpPr>
        <p:spPr>
          <a:xfrm>
            <a:off x="690563" y="2331263"/>
            <a:ext cx="1863011" cy="369332"/>
          </a:xfrm>
          <a:prstGeom prst="rect">
            <a:avLst/>
          </a:prstGeom>
        </p:spPr>
        <p:txBody>
          <a:bodyPr wrap="none">
            <a:spAutoFit/>
          </a:bodyPr>
          <a:lstStyle/>
          <a:p>
            <a:r>
              <a:rPr lang="zh-CN" altLang="zh-CN" b="1" kern="0">
                <a:latin typeface="Times New Roman" charset="0"/>
                <a:cs typeface="Times New Roman" charset="0"/>
              </a:rPr>
              <a:t>跑步的可能损伤</a:t>
            </a:r>
            <a:r>
              <a:rPr lang="zh-CN" altLang="zh-CN"/>
              <a:t> </a:t>
            </a:r>
            <a:endParaRPr lang="zh-CN" altLang="en-US"/>
          </a:p>
        </p:txBody>
      </p:sp>
      <p:sp>
        <p:nvSpPr>
          <p:cNvPr id="8" name="矩形 7"/>
          <p:cNvSpPr/>
          <p:nvPr/>
        </p:nvSpPr>
        <p:spPr>
          <a:xfrm>
            <a:off x="690563" y="4107893"/>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冲击力量大约是个人体重的</a:t>
            </a:r>
            <a:r>
              <a:rPr lang="en-US" altLang="zh-CN" dirty="0">
                <a:solidFill>
                  <a:srgbClr val="FF0000"/>
                </a:solidFill>
                <a:latin typeface="PingFang SC" charset="-122"/>
              </a:rPr>
              <a:t>3</a:t>
            </a:r>
            <a:r>
              <a:rPr lang="zh-CN" altLang="en-US" dirty="0">
                <a:solidFill>
                  <a:srgbClr val="FF0000"/>
                </a:solidFill>
                <a:latin typeface="PingFang SC" charset="-122"/>
              </a:rPr>
              <a:t>－</a:t>
            </a:r>
            <a:r>
              <a:rPr lang="en-US" altLang="zh-CN" dirty="0">
                <a:solidFill>
                  <a:srgbClr val="FF0000"/>
                </a:solidFill>
                <a:latin typeface="PingFang SC" charset="-122"/>
              </a:rPr>
              <a:t>5</a:t>
            </a:r>
            <a:r>
              <a:rPr lang="zh-CN" altLang="en-US" dirty="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942579"/>
            <a:ext cx="11010900" cy="923330"/>
          </a:xfrm>
          <a:prstGeom prst="rect">
            <a:avLst/>
          </a:prstGeom>
        </p:spPr>
        <p:txBody>
          <a:bodyPr wrap="square">
            <a:spAutoFit/>
          </a:bodyPr>
          <a:lstStyle/>
          <a:p>
            <a:r>
              <a:rPr lang="zh-CN" altLang="en-US" dirty="0">
                <a:solidFill>
                  <a:srgbClr val="333333"/>
                </a:solidFill>
                <a:latin typeface="arial" charset="0"/>
              </a:rPr>
              <a:t>为什么别人跑个</a:t>
            </a:r>
            <a:r>
              <a:rPr lang="en-US" altLang="zh-CN" dirty="0">
                <a:solidFill>
                  <a:srgbClr val="333333"/>
                </a:solidFill>
                <a:latin typeface="arial" charset="0"/>
              </a:rPr>
              <a:t>5</a:t>
            </a:r>
            <a:r>
              <a:rPr lang="zh-CN" altLang="en-US" dirty="0">
                <a:solidFill>
                  <a:srgbClr val="333333"/>
                </a:solidFill>
                <a:latin typeface="arial" charset="0"/>
              </a:rPr>
              <a:t>公里</a:t>
            </a:r>
            <a:r>
              <a:rPr lang="en-US" altLang="zh-CN" dirty="0">
                <a:solidFill>
                  <a:srgbClr val="333333"/>
                </a:solidFill>
                <a:latin typeface="arial" charset="0"/>
              </a:rPr>
              <a:t>10</a:t>
            </a:r>
            <a:r>
              <a:rPr lang="zh-CN" altLang="en-US" dirty="0">
                <a:solidFill>
                  <a:srgbClr val="333333"/>
                </a:solidFill>
                <a:latin typeface="arial" charset="0"/>
              </a:rPr>
              <a:t>公里都没事，一到你这里就受伤？是命运？是老天对你的嫉妒吗？答案绝不这么简单，中国超过</a:t>
            </a:r>
            <a:r>
              <a:rPr lang="en-US" altLang="zh-CN" dirty="0">
                <a:solidFill>
                  <a:srgbClr val="333333"/>
                </a:solidFill>
                <a:latin typeface="arial" charset="0"/>
              </a:rPr>
              <a:t>1/3</a:t>
            </a:r>
            <a:r>
              <a:rPr lang="zh-CN" altLang="en-US" dirty="0">
                <a:solidFill>
                  <a:srgbClr val="333333"/>
                </a:solidFill>
                <a:latin typeface="arial" charset="0"/>
              </a:rPr>
              <a:t>的跑者曾出现膝盖受伤，约</a:t>
            </a:r>
            <a:r>
              <a:rPr lang="en-US" altLang="zh-CN" dirty="0">
                <a:solidFill>
                  <a:srgbClr val="333333"/>
                </a:solidFill>
                <a:latin typeface="arial" charset="0"/>
              </a:rPr>
              <a:t>1/5</a:t>
            </a:r>
            <a:r>
              <a:rPr lang="zh-CN" altLang="en-US" dirty="0">
                <a:solidFill>
                  <a:srgbClr val="333333"/>
                </a:solidFill>
                <a:latin typeface="arial" charset="0"/>
              </a:rPr>
              <a:t>的跑者出现脚部或腰部受伤，约</a:t>
            </a:r>
            <a:r>
              <a:rPr lang="en-US" altLang="zh-CN" dirty="0">
                <a:solidFill>
                  <a:srgbClr val="333333"/>
                </a:solidFill>
                <a:latin typeface="arial" charset="0"/>
              </a:rPr>
              <a:t>1/7</a:t>
            </a:r>
            <a:r>
              <a:rPr lang="zh-CN" altLang="en-US" dirty="0">
                <a:solidFill>
                  <a:srgbClr val="333333"/>
                </a:solidFill>
                <a:latin typeface="arial" charset="0"/>
              </a:rPr>
              <a:t>的跑者曾出现脚裸受伤或足底筋膜炎，几乎没有伤病的跑者仅占</a:t>
            </a:r>
            <a:r>
              <a:rPr lang="en-US" altLang="zh-CN" dirty="0">
                <a:solidFill>
                  <a:srgbClr val="333333"/>
                </a:solidFill>
                <a:latin typeface="arial" charset="0"/>
              </a:rPr>
              <a:t>15.7%</a:t>
            </a:r>
            <a:r>
              <a:rPr lang="zh-CN" altLang="en-US" dirty="0">
                <a:solidFill>
                  <a:srgbClr val="333333"/>
                </a:solidFill>
                <a:latin typeface="arial" charset="0"/>
              </a:rPr>
              <a:t>。</a:t>
            </a:r>
            <a:endParaRPr lang="zh-CN" altLang="en-US" dirty="0"/>
          </a:p>
        </p:txBody>
      </p:sp>
    </p:spTree>
    <p:extLst>
      <p:ext uri="{BB962C8B-B14F-4D97-AF65-F5344CB8AC3E}">
        <p14:creationId xmlns:p14="http://schemas.microsoft.com/office/powerpoint/2010/main" val="59785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a:latin typeface="Times New Roman" charset="0"/>
                <a:cs typeface="Times New Roman" charset="0"/>
              </a:rPr>
              <a:t>跑在坚硬的水泥地上的，都是勇士！</a:t>
            </a:r>
            <a:r>
              <a:rPr lang="zh-CN" altLang="zh-CN"/>
              <a:t> </a:t>
            </a:r>
            <a:endParaRPr lang="zh-CN" altLang="en-US"/>
          </a:p>
        </p:txBody>
      </p:sp>
    </p:spTree>
    <p:extLst>
      <p:ext uri="{BB962C8B-B14F-4D97-AF65-F5344CB8AC3E}">
        <p14:creationId xmlns:p14="http://schemas.microsoft.com/office/powerpoint/2010/main" val="149021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77500" lnSpcReduction="20000"/>
          </a:bodyPr>
          <a:lstStyle/>
          <a:p>
            <a:pPr algn="ctr">
              <a:lnSpc>
                <a:spcPct val="90000"/>
              </a:lnSpc>
              <a:spcBef>
                <a:spcPct val="0"/>
              </a:spcBef>
            </a:pPr>
            <a:r>
              <a:rPr kumimoji="1" lang="zh-CN" altLang="en-US" sz="6000" dirty="0" smtClean="0">
                <a:latin typeface="+mj-lt"/>
                <a:ea typeface="+mj-ea"/>
                <a:cs typeface="+mj-cs"/>
              </a:rPr>
              <a:t>不同路面对的伤害程度</a:t>
            </a:r>
            <a:endParaRPr kumimoji="1" lang="zh-CN" altLang="en-US" sz="6000" dirty="0">
              <a:latin typeface="+mj-lt"/>
              <a:ea typeface="+mj-ea"/>
              <a:cs typeface="+mj-cs"/>
            </a:endParaRPr>
          </a:p>
        </p:txBody>
      </p:sp>
    </p:spTree>
    <p:extLst>
      <p:ext uri="{BB962C8B-B14F-4D97-AF65-F5344CB8AC3E}">
        <p14:creationId xmlns:p14="http://schemas.microsoft.com/office/powerpoint/2010/main" val="4584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498601"/>
            <a:ext cx="6443662" cy="369332"/>
          </a:xfrm>
          <a:prstGeom prst="rect">
            <a:avLst/>
          </a:prstGeom>
        </p:spPr>
        <p:txBody>
          <a:bodyPr wrap="square">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1433</Words>
  <Application>Microsoft Macintosh PowerPoint</Application>
  <PresentationFormat>宽屏</PresentationFormat>
  <Paragraphs>103</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-apple-system</vt:lpstr>
      <vt:lpstr>-apple-system-font</vt:lpstr>
      <vt:lpstr>DengXian</vt:lpstr>
      <vt:lpstr>DengXian Light</vt:lpstr>
      <vt:lpstr>Mangal</vt:lpstr>
      <vt:lpstr>MicroSoft YaHei</vt:lpstr>
      <vt:lpstr>PingFang SC</vt:lpstr>
      <vt:lpstr>TIBch</vt:lpstr>
      <vt:lpstr>Times New Roman</vt:lpstr>
      <vt:lpstr>Arial</vt:lpstr>
      <vt:lpstr>Arial</vt:lpstr>
      <vt:lpstr>Office 主题</vt:lpstr>
      <vt:lpstr>PowerPoint 演示文稿</vt:lpstr>
      <vt:lpstr>跑鞋</vt:lpstr>
      <vt:lpstr>跑步是一项危险的运动</vt:lpstr>
      <vt:lpstr>PowerPoint 演示文稿</vt:lpstr>
      <vt:lpstr>PowerPoint 演示文稿</vt:lpstr>
      <vt:lpstr>PowerPoint 演示文稿</vt:lpstr>
      <vt:lpstr>PowerPoint 演示文稿</vt:lpstr>
      <vt:lpstr>PowerPoint 演示文稿</vt:lpstr>
      <vt:lpstr>你需要一双跑鞋</vt:lpstr>
      <vt:lpstr>跑鞋种类（图）</vt:lpstr>
      <vt:lpstr>应该选择哪种跑鞋呢</vt:lpstr>
      <vt:lpstr>足部结构简介</vt:lpstr>
      <vt:lpstr>PowerPoint 演示文稿</vt:lpstr>
      <vt:lpstr>PowerPoint 演示文稿</vt:lpstr>
      <vt:lpstr>PowerPoint 演示文稿</vt:lpstr>
      <vt:lpstr>如何知道自己是什么足形</vt:lpstr>
      <vt:lpstr>PowerPoint 演示文稿</vt:lpstr>
      <vt:lpstr>按照足形选择跑鞋</vt:lpstr>
      <vt:lpstr>PowerPoint 演示文稿</vt:lpstr>
      <vt:lpstr>对这套选择方式不赞同的观点</vt:lpstr>
      <vt:lpstr>跑鞋的减震技术</vt:lpstr>
      <vt:lpstr>所谓的四大跑鞋</vt:lpstr>
      <vt:lpstr>亚瑟士和美津浓</vt:lpstr>
      <vt:lpstr>鸿星尔克，抄袭NO.1</vt:lpstr>
      <vt:lpstr>PowerPoint 演示文稿</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administrator</cp:lastModifiedBy>
  <cp:revision>135</cp:revision>
  <dcterms:created xsi:type="dcterms:W3CDTF">2018-09-07T23:47:32Z</dcterms:created>
  <dcterms:modified xsi:type="dcterms:W3CDTF">2018-10-14T00:17:58Z</dcterms:modified>
</cp:coreProperties>
</file>